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15476</TotalTime>
  <Words>2156</Words>
  <Application>Microsoft Macintosh PowerPoint</Application>
  <PresentationFormat>Widescreen</PresentationFormat>
  <Paragraphs>328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322</cp:revision>
  <dcterms:created xsi:type="dcterms:W3CDTF">2022-07-19T11:32:37Z</dcterms:created>
  <dcterms:modified xsi:type="dcterms:W3CDTF">2023-03-06T05:26:25Z</dcterms:modified>
</cp:coreProperties>
</file>